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62" r:id="rId13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27F97BB-C833-4FB7-BDE5-3F7075034690}" styleName="Téma alapján készült stílus 2 – 5. jelölőszín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2838BEF-8BB2-4498-84A7-C5851F593DF1}" styleName="Közepesen sötét stílus 4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Világos stílus 2 – 5. jelölőszín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5758FB7-9AC5-4552-8A53-C91805E547FA}" styleName="Téma alapján készült stílus 1 – 5. jelölőszín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Közepesen sötét stílus 2 – 5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2025. 11. 12.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2025. 11. 12.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2025. 11. 12.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hu-HU" sz="6000" cap="none" dirty="0" err="1">
                <a:latin typeface="Calibri Light" panose="020F0302020204030204"/>
              </a:rPr>
              <a:t>Netanor</a:t>
            </a:r>
            <a:r>
              <a:rPr lang="hu-HU" sz="6000" cap="none" dirty="0">
                <a:latin typeface="Calibri Light" panose="020F0302020204030204"/>
              </a:rPr>
              <a:t> Közös Vállalat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3704" y="3617910"/>
            <a:ext cx="7021777" cy="953029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13.C 1. csapat: Bodnár Márk, </a:t>
            </a:r>
            <a:r>
              <a:rPr lang="hu-HU" dirty="0" err="1"/>
              <a:t>Mitró</a:t>
            </a:r>
            <a:r>
              <a:rPr lang="hu-HU" dirty="0"/>
              <a:t> Norbert, Albók Eszter</a:t>
            </a:r>
          </a:p>
          <a:p>
            <a:pPr algn="ctr"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419227"/>
            <a:ext cx="9906000" cy="1596690"/>
          </a:xfrm>
        </p:spPr>
        <p:txBody>
          <a:bodyPr/>
          <a:lstStyle/>
          <a:p>
            <a:r>
              <a:rPr lang="hu-HU" dirty="0"/>
              <a:t>A vállalatról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/>
          <a:lstStyle/>
          <a:p>
            <a:r>
              <a:rPr lang="hu-HU" dirty="0"/>
              <a:t>Cégünk egy modern telekommunikációs vállalat, amely magas színvonalú mobil-, internet- és vezetékes szolgáltatásokat nyújt lakossági és üzleti ügyfelek számára. Célunk, hogy ügyfeleink számára gyors, megbízható és innovatív hálózati megoldásokat biztosítsunk, amelyek elősegítik a mindennapi kommunikációt és a digitális fejlődést.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7319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354EA-A849-4D62-A3E5-ED473746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419227"/>
            <a:ext cx="9906000" cy="1596690"/>
          </a:xfrm>
        </p:spPr>
        <p:txBody>
          <a:bodyPr/>
          <a:lstStyle/>
          <a:p>
            <a:r>
              <a:rPr lang="hu-HU" dirty="0"/>
              <a:t>Feladat felosztása:</a:t>
            </a:r>
            <a:br>
              <a:rPr lang="hu-HU" dirty="0"/>
            </a:b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DEDE9B3-8E6D-4D9C-A1AF-77DEADF5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791326"/>
            <a:ext cx="9906000" cy="300781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Bodnár Márk: PPT,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Mitró</a:t>
            </a:r>
            <a:r>
              <a:rPr lang="hu-HU" dirty="0"/>
              <a:t> Norbert: Topológia, HSRP, OSPF, </a:t>
            </a:r>
            <a:r>
              <a:rPr lang="hu-HU" dirty="0" err="1"/>
              <a:t>etherchannel</a:t>
            </a:r>
            <a:r>
              <a:rPr lang="hu-HU" dirty="0"/>
              <a:t>, </a:t>
            </a:r>
            <a:r>
              <a:rPr lang="hu-HU" dirty="0" err="1"/>
              <a:t>portsecurity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Albók Eszter: Word dokumentum, PPT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9286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874FDE18-AA11-4249-87E8-71F458F30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19" y="850232"/>
            <a:ext cx="11654162" cy="5662863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EAB3360-4B85-4E8A-BEA2-4A1AD7F66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B3FCE5B-D0CA-4C9B-89B3-2E3100AF0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3965" y="344905"/>
            <a:ext cx="8791575" cy="1655762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 hálózat topológiája:</a:t>
            </a:r>
          </a:p>
        </p:txBody>
      </p:sp>
    </p:spTree>
    <p:extLst>
      <p:ext uri="{BB962C8B-B14F-4D97-AF65-F5344CB8AC3E}">
        <p14:creationId xmlns:p14="http://schemas.microsoft.com/office/powerpoint/2010/main" val="36854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Szegedi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973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Győri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086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Miskolci </a:t>
            </a:r>
            <a:r>
              <a:rPr lang="hu-HU" dirty="0" err="1"/>
              <a:t>telphely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17773-5C3E-4A44-A25E-AC0B04BC8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902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EB177-7100-4429-A4EC-D9F13EA3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Ipv4 címzések:</a:t>
            </a:r>
          </a:p>
        </p:txBody>
      </p:sp>
      <p:graphicFrame>
        <p:nvGraphicFramePr>
          <p:cNvPr id="6" name="Tartalom helye 5">
            <a:extLst>
              <a:ext uri="{FF2B5EF4-FFF2-40B4-BE49-F238E27FC236}">
                <a16:creationId xmlns:a16="http://schemas.microsoft.com/office/drawing/2014/main" id="{AB0A29DD-8D98-492A-A96A-F9C277F72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020018"/>
              </p:ext>
            </p:extLst>
          </p:nvPr>
        </p:nvGraphicFramePr>
        <p:xfrm>
          <a:off x="368968" y="1764632"/>
          <a:ext cx="11293645" cy="45416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258729">
                  <a:extLst>
                    <a:ext uri="{9D8B030D-6E8A-4147-A177-3AD203B41FA5}">
                      <a16:colId xmlns:a16="http://schemas.microsoft.com/office/drawing/2014/main" val="3969419163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233251152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256902885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1115962049"/>
                    </a:ext>
                  </a:extLst>
                </a:gridCol>
                <a:gridCol w="2258729">
                  <a:extLst>
                    <a:ext uri="{9D8B030D-6E8A-4147-A177-3AD203B41FA5}">
                      <a16:colId xmlns:a16="http://schemas.microsoft.com/office/drawing/2014/main" val="369460146"/>
                    </a:ext>
                  </a:extLst>
                </a:gridCol>
              </a:tblGrid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Helyszín/alaphálózat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Hálózati cím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Alapértelmezett átjárók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DHCP tartomány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Megjegyzés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81772"/>
                  </a:ext>
                </a:extLst>
              </a:tr>
              <a:tr h="589837">
                <a:tc>
                  <a:txBody>
                    <a:bodyPr/>
                    <a:lstStyle/>
                    <a:p>
                      <a:r>
                        <a:rPr lang="hu-HU" dirty="0"/>
                        <a:t>Győr (LAN)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192.168.198.0/26</a:t>
                      </a:r>
                    </a:p>
                    <a:p>
                      <a:r>
                        <a:rPr lang="hu-HU" dirty="0"/>
                        <a:t>192.168.198.64/26</a:t>
                      </a:r>
                    </a:p>
                    <a:p>
                      <a:r>
                        <a:rPr lang="hu-HU" dirty="0"/>
                        <a:t>192.168.198.128/26</a:t>
                      </a:r>
                    </a:p>
                    <a:p>
                      <a:r>
                        <a:rPr lang="hu-HU" dirty="0"/>
                        <a:t>192.168.192.129/26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192.168.198.66</a:t>
                      </a:r>
                    </a:p>
                    <a:p>
                      <a:r>
                        <a:rPr lang="hu-HU" dirty="0"/>
                        <a:t>192.168.198.140</a:t>
                      </a:r>
                    </a:p>
                    <a:p>
                      <a:r>
                        <a:rPr lang="hu-HU" dirty="0"/>
                        <a:t>192.168.198.193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192.168.100.10 - .50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A kliensek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599760"/>
                  </a:ext>
                </a:extLst>
              </a:tr>
              <a:tr h="512189">
                <a:tc>
                  <a:txBody>
                    <a:bodyPr/>
                    <a:lstStyle/>
                    <a:p>
                      <a:r>
                        <a:rPr lang="hu-HU" dirty="0"/>
                        <a:t>Szeged (szerver farm)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192.168.199.0/25</a:t>
                      </a:r>
                    </a:p>
                    <a:p>
                      <a:r>
                        <a:rPr lang="hu-HU" dirty="0"/>
                        <a:t>192.168.199.128/25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N/A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Pl. Server0 és Server1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439641"/>
                  </a:ext>
                </a:extLst>
              </a:tr>
              <a:tr h="884052">
                <a:tc>
                  <a:txBody>
                    <a:bodyPr/>
                    <a:lstStyle/>
                    <a:p>
                      <a:r>
                        <a:rPr lang="hu-HU" dirty="0"/>
                        <a:t>Miskolc (vezeték nélküli)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192.168.200.0/24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192.168.200.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Wi</a:t>
                      </a:r>
                      <a:r>
                        <a:rPr lang="hu-HU" dirty="0"/>
                        <a:t>-fi Router DHCP</a:t>
                      </a:r>
                    </a:p>
                    <a:p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Okostelefon alhálózata</a:t>
                      </a:r>
                    </a:p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1189"/>
                  </a:ext>
                </a:extLst>
              </a:tr>
              <a:tr h="384763">
                <a:tc>
                  <a:txBody>
                    <a:bodyPr/>
                    <a:lstStyle/>
                    <a:p>
                      <a:r>
                        <a:rPr lang="hu-HU" dirty="0"/>
                        <a:t>Budapest- R2R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20.20.20.0/30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Router interfész címek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Győr és Miskolc router közötti link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477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95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hu-HU" sz="3200" dirty="0"/>
              <a:t>Cím </a:t>
            </a:r>
            <a:r>
              <a:rPr lang="hu-HU" sz="3200" dirty="0" err="1"/>
              <a:t>Lorem</a:t>
            </a:r>
            <a:r>
              <a:rPr lang="hu-HU" sz="3200" dirty="0"/>
              <a:t> </a:t>
            </a:r>
            <a:r>
              <a:rPr lang="hu-HU" sz="3200" dirty="0" err="1"/>
              <a:t>Ipsum</a:t>
            </a:r>
            <a:r>
              <a:rPr lang="hu-HU" sz="3200" dirty="0"/>
              <a:t> </a:t>
            </a:r>
            <a:r>
              <a:rPr lang="hu-HU" sz="3200" dirty="0" err="1"/>
              <a:t>dolor</a:t>
            </a:r>
            <a:endParaRPr lang="hu-HU" sz="32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2185988"/>
            <a:ext cx="3294441" cy="3605213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1600" dirty="0" err="1"/>
              <a:t>Lorem</a:t>
            </a:r>
            <a:r>
              <a:rPr lang="hu-HU" sz="1600" dirty="0"/>
              <a:t> </a:t>
            </a:r>
            <a:r>
              <a:rPr lang="hu-HU" sz="1600" dirty="0" err="1"/>
              <a:t>ipsum</a:t>
            </a:r>
            <a:r>
              <a:rPr lang="hu-HU" sz="1600" dirty="0"/>
              <a:t> </a:t>
            </a:r>
            <a:r>
              <a:rPr lang="hu-HU" sz="1600" dirty="0" err="1"/>
              <a:t>dolor</a:t>
            </a:r>
            <a:r>
              <a:rPr lang="hu-HU" sz="1600" dirty="0"/>
              <a:t> </a:t>
            </a:r>
            <a:r>
              <a:rPr lang="hu-HU" sz="1600" dirty="0" err="1"/>
              <a:t>sit</a:t>
            </a:r>
            <a:r>
              <a:rPr lang="hu-HU" sz="1600" dirty="0"/>
              <a:t> </a:t>
            </a:r>
            <a:r>
              <a:rPr lang="hu-HU" sz="1600" dirty="0" err="1"/>
              <a:t>amet</a:t>
            </a:r>
            <a:r>
              <a:rPr lang="hu-HU" sz="1600" dirty="0"/>
              <a:t>, </a:t>
            </a:r>
            <a:r>
              <a:rPr lang="hu-HU" sz="1600" dirty="0" err="1"/>
              <a:t>consectetuer</a:t>
            </a:r>
            <a:r>
              <a:rPr lang="hu-HU" sz="1600" dirty="0"/>
              <a:t> </a:t>
            </a:r>
            <a:r>
              <a:rPr lang="hu-HU" sz="1600" dirty="0" err="1"/>
              <a:t>adipiscing</a:t>
            </a:r>
            <a:r>
              <a:rPr lang="hu-HU" sz="1600" dirty="0"/>
              <a:t> elit. Maecenas </a:t>
            </a:r>
            <a:r>
              <a:rPr lang="hu-HU" sz="1600" dirty="0" err="1"/>
              <a:t>porttitor</a:t>
            </a:r>
            <a:r>
              <a:rPr lang="hu-HU" sz="1600" dirty="0"/>
              <a:t> </a:t>
            </a:r>
            <a:r>
              <a:rPr lang="hu-HU" sz="1600" dirty="0" err="1"/>
              <a:t>congue</a:t>
            </a:r>
            <a:r>
              <a:rPr lang="hu-HU" sz="1600" dirty="0"/>
              <a:t> </a:t>
            </a:r>
            <a:r>
              <a:rPr lang="hu-HU" sz="1600" dirty="0" err="1"/>
              <a:t>massa</a:t>
            </a:r>
            <a:r>
              <a:rPr lang="hu-HU" sz="1600" dirty="0"/>
              <a:t>. 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Nunc</a:t>
            </a:r>
            <a:r>
              <a:rPr lang="hu-HU" sz="1600" dirty="0"/>
              <a:t> </a:t>
            </a:r>
            <a:r>
              <a:rPr lang="hu-HU" sz="1600" dirty="0" err="1"/>
              <a:t>viverra</a:t>
            </a:r>
            <a:r>
              <a:rPr lang="hu-HU" sz="1600" dirty="0"/>
              <a:t> </a:t>
            </a:r>
            <a:r>
              <a:rPr lang="hu-HU" sz="1600" dirty="0" err="1"/>
              <a:t>imperdiet</a:t>
            </a:r>
            <a:r>
              <a:rPr lang="hu-HU" sz="1600" dirty="0"/>
              <a:t> </a:t>
            </a:r>
            <a:r>
              <a:rPr lang="hu-HU" sz="1600" dirty="0" err="1"/>
              <a:t>enim</a:t>
            </a:r>
            <a:r>
              <a:rPr lang="hu-HU" sz="1600" dirty="0"/>
              <a:t>. </a:t>
            </a:r>
            <a:r>
              <a:rPr lang="hu-HU" sz="1600" dirty="0" err="1"/>
              <a:t>Fusce</a:t>
            </a:r>
            <a:r>
              <a:rPr lang="hu-HU" sz="1600" dirty="0"/>
              <a:t> est. </a:t>
            </a:r>
            <a:r>
              <a:rPr lang="hu-HU" sz="1600" dirty="0" err="1"/>
              <a:t>Vivamus</a:t>
            </a:r>
            <a:r>
              <a:rPr lang="hu-HU" sz="1600" dirty="0"/>
              <a:t> a </a:t>
            </a:r>
            <a:r>
              <a:rPr lang="hu-HU" sz="1600" dirty="0" err="1"/>
              <a:t>tellus</a:t>
            </a:r>
            <a:r>
              <a:rPr lang="hu-HU" sz="1600" dirty="0"/>
              <a:t>.</a:t>
            </a:r>
          </a:p>
          <a:p>
            <a:pPr rtl="0">
              <a:lnSpc>
                <a:spcPct val="110000"/>
              </a:lnSpc>
            </a:pPr>
            <a:r>
              <a:rPr lang="hu-HU" sz="1600" dirty="0" err="1"/>
              <a:t>Pellentesque</a:t>
            </a:r>
            <a:r>
              <a:rPr lang="hu-HU" sz="1600" dirty="0"/>
              <a:t> habitant </a:t>
            </a:r>
            <a:r>
              <a:rPr lang="hu-HU" sz="1600" dirty="0" err="1"/>
              <a:t>morbi</a:t>
            </a:r>
            <a:r>
              <a:rPr lang="hu-HU" sz="1600" dirty="0"/>
              <a:t> </a:t>
            </a:r>
            <a:r>
              <a:rPr lang="hu-HU" sz="1600" dirty="0" err="1"/>
              <a:t>tristique</a:t>
            </a:r>
            <a:r>
              <a:rPr lang="hu-HU" sz="1600" dirty="0"/>
              <a:t> </a:t>
            </a:r>
            <a:r>
              <a:rPr lang="hu-HU" sz="1600" dirty="0" err="1"/>
              <a:t>senectus</a:t>
            </a:r>
            <a:r>
              <a:rPr lang="hu-HU" sz="1600" dirty="0"/>
              <a:t> et </a:t>
            </a:r>
            <a:r>
              <a:rPr lang="hu-HU" sz="1600" dirty="0" err="1"/>
              <a:t>netus</a:t>
            </a:r>
            <a:r>
              <a:rPr lang="hu-HU" sz="1600" dirty="0"/>
              <a:t> et </a:t>
            </a:r>
            <a:r>
              <a:rPr lang="hu-HU" sz="1600" dirty="0" err="1"/>
              <a:t>malesuada</a:t>
            </a:r>
            <a:r>
              <a:rPr lang="hu-HU" sz="1600" dirty="0"/>
              <a:t> </a:t>
            </a:r>
            <a:r>
              <a:rPr lang="hu-HU" sz="1600" dirty="0" err="1"/>
              <a:t>fames</a:t>
            </a:r>
            <a:r>
              <a:rPr lang="hu-HU" sz="1600" dirty="0"/>
              <a:t> </a:t>
            </a:r>
            <a:r>
              <a:rPr lang="hu-HU" sz="1600" dirty="0" err="1"/>
              <a:t>ac</a:t>
            </a:r>
            <a:r>
              <a:rPr lang="hu-HU" sz="1600" dirty="0"/>
              <a:t> turpis </a:t>
            </a:r>
            <a:r>
              <a:rPr lang="hu-HU" sz="1600" dirty="0" err="1"/>
              <a:t>egestas</a:t>
            </a:r>
            <a:r>
              <a:rPr lang="hu-HU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234</Words>
  <Application>Microsoft Office PowerPoint</Application>
  <PresentationFormat>Szélesvásznú</PresentationFormat>
  <Paragraphs>52</Paragraphs>
  <Slides>9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Trebuchet MS</vt:lpstr>
      <vt:lpstr>Tw Cen MT</vt:lpstr>
      <vt:lpstr>Áramkör</vt:lpstr>
      <vt:lpstr>Netanor Közös Vállalat</vt:lpstr>
      <vt:lpstr>A vállalatról </vt:lpstr>
      <vt:lpstr>Feladat felosztása: </vt:lpstr>
      <vt:lpstr>PowerPoint-bemutató</vt:lpstr>
      <vt:lpstr>Szegedi telphely:</vt:lpstr>
      <vt:lpstr>Győri telphely:</vt:lpstr>
      <vt:lpstr>Miskolci telphely:</vt:lpstr>
      <vt:lpstr>Ipv4 címzések:</vt:lpstr>
      <vt:lpstr>Cím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2025-11-12T08:54:22Z</dcterms:created>
  <dcterms:modified xsi:type="dcterms:W3CDTF">2025-11-12T09:28:27Z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